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6" r:id="rId2"/>
    <p:sldId id="268" r:id="rId3"/>
  </p:sldIdLst>
  <p:sldSz cx="12192000" cy="6858000"/>
  <p:notesSz cx="6797675" cy="992663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A4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8674" autoAdjust="0"/>
  </p:normalViewPr>
  <p:slideViewPr>
    <p:cSldViewPr snapToGrid="0">
      <p:cViewPr varScale="1">
        <p:scale>
          <a:sx n="82" d="100"/>
          <a:sy n="82" d="100"/>
        </p:scale>
        <p:origin x="864" y="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EC4D56-5324-478C-AF1E-838193058D76}" type="datetimeFigureOut">
              <a:rPr lang="ru-RU" smtClean="0"/>
              <a:t>28.03.2022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7C31B1-180A-4F84-9162-8D89A6CDC93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761473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EC4D56-5324-478C-AF1E-838193058D76}" type="datetimeFigureOut">
              <a:rPr lang="ru-RU" smtClean="0"/>
              <a:t>28.03.2022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7C31B1-180A-4F84-9162-8D89A6CDC93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813500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EC4D56-5324-478C-AF1E-838193058D76}" type="datetimeFigureOut">
              <a:rPr lang="ru-RU" smtClean="0"/>
              <a:t>28.03.2022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7C31B1-180A-4F84-9162-8D89A6CDC93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196443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EC4D56-5324-478C-AF1E-838193058D76}" type="datetimeFigureOut">
              <a:rPr lang="ru-RU" smtClean="0"/>
              <a:t>28.03.2022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7C31B1-180A-4F84-9162-8D89A6CDC93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958184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EC4D56-5324-478C-AF1E-838193058D76}" type="datetimeFigureOut">
              <a:rPr lang="ru-RU" smtClean="0"/>
              <a:t>28.03.2022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7C31B1-180A-4F84-9162-8D89A6CDC93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474544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EC4D56-5324-478C-AF1E-838193058D76}" type="datetimeFigureOut">
              <a:rPr lang="ru-RU" smtClean="0"/>
              <a:t>28.03.2022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7C31B1-180A-4F84-9162-8D89A6CDC93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987595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EC4D56-5324-478C-AF1E-838193058D76}" type="datetimeFigureOut">
              <a:rPr lang="ru-RU" smtClean="0"/>
              <a:t>28.03.2022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7C31B1-180A-4F84-9162-8D89A6CDC93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563013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EC4D56-5324-478C-AF1E-838193058D76}" type="datetimeFigureOut">
              <a:rPr lang="ru-RU" smtClean="0"/>
              <a:t>28.03.2022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7C31B1-180A-4F84-9162-8D89A6CDC93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63993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EC4D56-5324-478C-AF1E-838193058D76}" type="datetimeFigureOut">
              <a:rPr lang="ru-RU" smtClean="0"/>
              <a:t>28.03.2022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7C31B1-180A-4F84-9162-8D89A6CDC93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169413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EC4D56-5324-478C-AF1E-838193058D76}" type="datetimeFigureOut">
              <a:rPr lang="ru-RU" smtClean="0"/>
              <a:t>28.03.2022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7C31B1-180A-4F84-9162-8D89A6CDC93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191118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EC4D56-5324-478C-AF1E-838193058D76}" type="datetimeFigureOut">
              <a:rPr lang="ru-RU" smtClean="0"/>
              <a:t>28.03.2022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7C31B1-180A-4F84-9162-8D89A6CDC93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799818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EC4D56-5324-478C-AF1E-838193058D76}" type="datetimeFigureOut">
              <a:rPr lang="ru-RU" smtClean="0"/>
              <a:t>28.03.2022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7C31B1-180A-4F84-9162-8D89A6CDC93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197927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-1" y="0"/>
            <a:ext cx="3125337" cy="6858000"/>
          </a:xfrm>
          <a:prstGeom prst="rect">
            <a:avLst/>
          </a:prstGeom>
          <a:solidFill>
            <a:srgbClr val="003A4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" name="Picture 2" descr="Картинки по запросу самгупс эмблема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0788" y="3974437"/>
            <a:ext cx="1983760" cy="13489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одзаголовок 2"/>
          <p:cNvSpPr txBox="1">
            <a:spLocks/>
          </p:cNvSpPr>
          <p:nvPr/>
        </p:nvSpPr>
        <p:spPr>
          <a:xfrm>
            <a:off x="0" y="5685740"/>
            <a:ext cx="3125337" cy="515151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2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Филиал СамГУПС </a:t>
            </a:r>
          </a:p>
          <a:p>
            <a:r>
              <a:rPr lang="ru-RU" sz="12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в г. Нижнем Новгороде</a:t>
            </a:r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309917" y="880268"/>
            <a:ext cx="2732221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ru-RU" sz="700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35EA6670-620F-4ACF-AF32-FE0619733673}"/>
              </a:ext>
            </a:extLst>
          </p:cNvPr>
          <p:cNvSpPr txBox="1"/>
          <p:nvPr/>
        </p:nvSpPr>
        <p:spPr>
          <a:xfrm>
            <a:off x="3232244" y="650450"/>
            <a:ext cx="8467387" cy="35394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14350" indent="-514350" algn="just">
              <a:buFont typeface="+mj-lt"/>
              <a:buAutoNum type="arabicPeriod"/>
            </a:pPr>
            <a:r>
              <a:rPr lang="ru-RU" sz="1400" dirty="0" smtClean="0"/>
              <a:t>Филиппова </a:t>
            </a:r>
            <a:r>
              <a:rPr lang="ru-RU" sz="1400" dirty="0"/>
              <a:t>И.М. – заместитель начальника по кадрам ДЦС-2</a:t>
            </a:r>
            <a:r>
              <a:rPr lang="ru-RU" sz="1400" dirty="0" smtClean="0"/>
              <a:t>;</a:t>
            </a:r>
          </a:p>
          <a:p>
            <a:pPr marL="514350" indent="-514350" algn="just">
              <a:buFont typeface="+mj-lt"/>
              <a:buAutoNum type="arabicPeriod"/>
            </a:pPr>
            <a:r>
              <a:rPr lang="ru-RU" sz="1400" dirty="0"/>
              <a:t>Маланьина Л. Н. – заместитель начальника по кадрам Нижний Новгород – Сортировочный;</a:t>
            </a:r>
          </a:p>
          <a:p>
            <a:pPr marL="514350" indent="-514350" algn="just">
              <a:buFont typeface="+mj-lt"/>
              <a:buAutoNum type="arabicPeriod"/>
            </a:pPr>
            <a:r>
              <a:rPr lang="ru-RU" sz="1400" dirty="0" smtClean="0"/>
              <a:t>Денисова </a:t>
            </a:r>
            <a:r>
              <a:rPr lang="ru-RU" sz="1400" dirty="0"/>
              <a:t>Е.А. – заместитель начальника по кадрам ДЦС-1</a:t>
            </a:r>
            <a:r>
              <a:rPr lang="ru-RU" sz="1400" dirty="0" smtClean="0"/>
              <a:t>;</a:t>
            </a:r>
          </a:p>
          <a:p>
            <a:pPr marL="514350" indent="-514350" algn="just">
              <a:buFont typeface="+mj-lt"/>
              <a:buAutoNum type="arabicPeriod"/>
            </a:pPr>
            <a:r>
              <a:rPr lang="ru-RU" sz="1400" dirty="0"/>
              <a:t>Бовина  С.Е. – ведущий инженер Эксплуатационного вагонного депо Горький-Сортировочный;</a:t>
            </a:r>
          </a:p>
          <a:p>
            <a:pPr marL="514350" indent="-514350" algn="just">
              <a:buFont typeface="+mj-lt"/>
              <a:buAutoNum type="arabicPeriod"/>
            </a:pPr>
            <a:r>
              <a:rPr lang="ru-RU" sz="1400" dirty="0"/>
              <a:t>Спирина Н.А. – заместитель начальника дистанции ПЧМ Вологда;</a:t>
            </a:r>
          </a:p>
          <a:p>
            <a:pPr marL="514350" indent="-514350" algn="just">
              <a:buFont typeface="+mj-lt"/>
              <a:buAutoNum type="arabicPeriod"/>
            </a:pPr>
            <a:r>
              <a:rPr lang="ru-RU" sz="1400" dirty="0" err="1"/>
              <a:t>Дрёмова</a:t>
            </a:r>
            <a:r>
              <a:rPr lang="ru-RU" sz="1400" dirty="0"/>
              <a:t> М.А. – заместитель по кадрам ПЧМ Арзамас;</a:t>
            </a:r>
          </a:p>
          <a:p>
            <a:pPr marL="514350" indent="-514350" algn="just">
              <a:buFont typeface="+mj-lt"/>
              <a:buAutoNum type="arabicPeriod"/>
            </a:pPr>
            <a:r>
              <a:rPr lang="ru-RU" sz="1400" dirty="0" err="1"/>
              <a:t>Масрова</a:t>
            </a:r>
            <a:r>
              <a:rPr lang="ru-RU" sz="1400" dirty="0"/>
              <a:t> Ю.А. – инженер по подготовке кадров МП «Нижегородское метро</a:t>
            </a:r>
            <a:r>
              <a:rPr lang="ru-RU" sz="1400" dirty="0" smtClean="0"/>
              <a:t>»;</a:t>
            </a:r>
            <a:endParaRPr lang="ru-RU" sz="1400" dirty="0"/>
          </a:p>
          <a:p>
            <a:pPr marL="514350" indent="-514350" algn="just">
              <a:buFont typeface="+mj-lt"/>
              <a:buAutoNum type="arabicPeriod"/>
            </a:pPr>
            <a:r>
              <a:rPr lang="ru-RU" sz="1400" dirty="0"/>
              <a:t>Капустин А.А. – Заместитель начальника службы Д МП «Нижегородское метро»;</a:t>
            </a:r>
          </a:p>
          <a:p>
            <a:pPr marL="514350" indent="-514350" algn="just">
              <a:buFont typeface="+mj-lt"/>
              <a:buAutoNum type="arabicPeriod"/>
            </a:pPr>
            <a:r>
              <a:rPr lang="ru-RU" sz="1400" dirty="0" err="1"/>
              <a:t>Кашинина</a:t>
            </a:r>
            <a:r>
              <a:rPr lang="ru-RU" sz="1400" dirty="0"/>
              <a:t> Е.В. – заместитель начальника ВЧДэ-3;</a:t>
            </a:r>
          </a:p>
          <a:p>
            <a:pPr marL="514350" indent="-514350" algn="just">
              <a:buFont typeface="+mj-lt"/>
              <a:buAutoNum type="arabicPeriod"/>
            </a:pPr>
            <a:r>
              <a:rPr lang="ru-RU" sz="1400" dirty="0" err="1"/>
              <a:t>Дерябнина</a:t>
            </a:r>
            <a:r>
              <a:rPr lang="ru-RU" sz="1400" dirty="0"/>
              <a:t> А.Е. – начальник станции УЖТ ООО «Технопарк»;</a:t>
            </a:r>
          </a:p>
          <a:p>
            <a:pPr marL="514350" indent="-514350" algn="just">
              <a:buFont typeface="+mj-lt"/>
              <a:buAutoNum type="arabicPeriod"/>
            </a:pPr>
            <a:r>
              <a:rPr lang="ru-RU" sz="1400" dirty="0"/>
              <a:t>Ефанова С.В. – заместитель начальника дистанции ПЧМ Нижний Новгород;</a:t>
            </a:r>
          </a:p>
          <a:p>
            <a:pPr marL="514350" indent="-514350" algn="just">
              <a:buFont typeface="+mj-lt"/>
              <a:buAutoNum type="arabicPeriod"/>
            </a:pPr>
            <a:r>
              <a:rPr lang="ru-RU" sz="1400" dirty="0" smtClean="0"/>
              <a:t>Касаткин </a:t>
            </a:r>
            <a:r>
              <a:rPr lang="ru-RU" sz="1400" dirty="0"/>
              <a:t>А.Н. – начальник РЭС ЗЕФС – </a:t>
            </a:r>
            <a:r>
              <a:rPr lang="ru-RU" sz="1400" dirty="0" err="1" smtClean="0"/>
              <a:t>Энерго</a:t>
            </a:r>
            <a:r>
              <a:rPr lang="ru-RU" sz="1400" dirty="0"/>
              <a:t>;</a:t>
            </a:r>
            <a:endParaRPr lang="ru-RU" sz="1400" dirty="0" smtClean="0"/>
          </a:p>
          <a:p>
            <a:pPr marL="514350" indent="-514350" algn="just">
              <a:buFont typeface="+mj-lt"/>
              <a:buAutoNum type="arabicPeriod"/>
            </a:pPr>
            <a:r>
              <a:rPr lang="ru-RU" sz="1400" dirty="0"/>
              <a:t>Маслов А.Г. – директор ООО «ГЖЛК» ;</a:t>
            </a:r>
          </a:p>
          <a:p>
            <a:pPr marL="514350" indent="-514350" algn="just">
              <a:buFont typeface="+mj-lt"/>
              <a:buAutoNum type="arabicPeriod"/>
            </a:pPr>
            <a:r>
              <a:rPr lang="ru-RU" sz="1400" dirty="0" err="1"/>
              <a:t>Пшеничнова</a:t>
            </a:r>
            <a:r>
              <a:rPr lang="ru-RU" sz="1400" dirty="0"/>
              <a:t> Г.А. – начальник отдела ООО «ГЖЛК»; </a:t>
            </a:r>
          </a:p>
          <a:p>
            <a:pPr marL="514350" indent="-514350" algn="just">
              <a:buFont typeface="+mj-lt"/>
              <a:buAutoNum type="arabicPeriod"/>
            </a:pPr>
            <a:r>
              <a:rPr lang="ru-RU" sz="1400" dirty="0" err="1"/>
              <a:t>Чекунова</a:t>
            </a:r>
            <a:r>
              <a:rPr lang="ru-RU" sz="1400" dirty="0"/>
              <a:t> И.В. – начальник отдела </a:t>
            </a:r>
            <a:r>
              <a:rPr lang="ru-RU" sz="1400" dirty="0" smtClean="0"/>
              <a:t>ООО </a:t>
            </a:r>
            <a:r>
              <a:rPr lang="ru-RU" sz="1400" dirty="0"/>
              <a:t>«ГЖЛК</a:t>
            </a:r>
            <a:r>
              <a:rPr lang="ru-RU" sz="1400" dirty="0" smtClean="0"/>
              <a:t>».</a:t>
            </a:r>
            <a:endParaRPr lang="ru-RU" sz="1400" dirty="0"/>
          </a:p>
          <a:p>
            <a:pPr marL="514350" indent="-514350" algn="just">
              <a:buFont typeface="+mj-lt"/>
              <a:buAutoNum type="arabicPeriod"/>
            </a:pPr>
            <a:endParaRPr lang="ru-RU" sz="1400" dirty="0"/>
          </a:p>
        </p:txBody>
      </p:sp>
      <p:sp>
        <p:nvSpPr>
          <p:cNvPr id="9" name="Заголовок 1">
            <a:extLst>
              <a:ext uri="{FF2B5EF4-FFF2-40B4-BE49-F238E27FC236}">
                <a16:creationId xmlns="" xmlns:a16="http://schemas.microsoft.com/office/drawing/2014/main" id="{C5E70F6D-605A-443D-8BA8-00597CBF38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9811" y="856874"/>
            <a:ext cx="2613061" cy="1557141"/>
          </a:xfrm>
        </p:spPr>
        <p:txBody>
          <a:bodyPr>
            <a:noAutofit/>
          </a:bodyPr>
          <a:lstStyle/>
          <a:p>
            <a:pPr algn="ctr"/>
            <a:r>
              <a:rPr lang="ru-RU" sz="1600" dirty="0">
                <a:solidFill>
                  <a:schemeClr val="bg1"/>
                </a:solidFill>
              </a:rPr>
              <a:t>Р</a:t>
            </a:r>
            <a:r>
              <a:rPr lang="ru-RU" sz="1600" b="0" i="0" dirty="0">
                <a:solidFill>
                  <a:schemeClr val="bg1"/>
                </a:solidFill>
                <a:effectLst/>
              </a:rPr>
              <a:t>абота комиссии по трудоустройству выпускников </a:t>
            </a:r>
            <a:r>
              <a:rPr lang="ru-RU" sz="1600" dirty="0">
                <a:solidFill>
                  <a:schemeClr val="bg1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специальности 23.02.01 Организация перевозок и управление на транспорте (по отраслям)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267BAD2E-62F4-4F64-A6E9-88D8E64A669D}"/>
              </a:ext>
            </a:extLst>
          </p:cNvPr>
          <p:cNvSpPr txBox="1"/>
          <p:nvPr/>
        </p:nvSpPr>
        <p:spPr>
          <a:xfrm>
            <a:off x="3311980" y="63722"/>
            <a:ext cx="41091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/>
              <a:t>24 марта 2022 года</a:t>
            </a:r>
          </a:p>
          <a:p>
            <a:r>
              <a:rPr lang="ru-RU" b="1" dirty="0"/>
              <a:t>Приглашенные работодатели:</a:t>
            </a:r>
          </a:p>
        </p:txBody>
      </p:sp>
      <p:pic>
        <p:nvPicPr>
          <p:cNvPr id="10" name="Рисунок 9">
            <a:extLst>
              <a:ext uri="{FF2B5EF4-FFF2-40B4-BE49-F238E27FC236}">
                <a16:creationId xmlns="" xmlns:a16="http://schemas.microsoft.com/office/drawing/2014/main" id="{90F3477E-4FAD-44CB-B73E-79586837073F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765"/>
          <a:stretch/>
        </p:blipFill>
        <p:spPr>
          <a:xfrm>
            <a:off x="4620768" y="4043116"/>
            <a:ext cx="6011573" cy="28148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534188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-1" y="0"/>
            <a:ext cx="3125337" cy="6858000"/>
          </a:xfrm>
          <a:prstGeom prst="rect">
            <a:avLst/>
          </a:prstGeom>
          <a:solidFill>
            <a:srgbClr val="003A4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" name="Picture 2" descr="Картинки по запросу самгупс эмблема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0788" y="3974437"/>
            <a:ext cx="1983760" cy="13489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одзаголовок 2"/>
          <p:cNvSpPr txBox="1">
            <a:spLocks/>
          </p:cNvSpPr>
          <p:nvPr/>
        </p:nvSpPr>
        <p:spPr>
          <a:xfrm>
            <a:off x="0" y="5685740"/>
            <a:ext cx="3125337" cy="515151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2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Филиал СамГУПС </a:t>
            </a:r>
          </a:p>
          <a:p>
            <a:r>
              <a:rPr lang="ru-RU" sz="12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в г. Нижнем Новгороде</a:t>
            </a:r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309917" y="880268"/>
            <a:ext cx="2732221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ru-RU" sz="700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="" xmlns:a16="http://schemas.microsoft.com/office/drawing/2014/main" id="{69AAEE69-BE1A-410D-8236-B1637D8F1E40}"/>
              </a:ext>
            </a:extLst>
          </p:cNvPr>
          <p:cNvSpPr txBox="1"/>
          <p:nvPr/>
        </p:nvSpPr>
        <p:spPr>
          <a:xfrm>
            <a:off x="3125336" y="175845"/>
            <a:ext cx="884392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400" dirty="0" smtClean="0"/>
              <a:t>	Из 123 студентов </a:t>
            </a:r>
            <a:r>
              <a:rPr lang="ru-RU" sz="1400" dirty="0"/>
              <a:t>специальности </a:t>
            </a:r>
            <a:r>
              <a:rPr lang="ru-RU" sz="1400" dirty="0" smtClean="0"/>
              <a:t>23.02.01 Организация </a:t>
            </a:r>
            <a:r>
              <a:rPr lang="ru-RU" sz="1400" dirty="0"/>
              <a:t>перевозок и управление на транспорте (по отраслям</a:t>
            </a:r>
            <a:r>
              <a:rPr lang="ru-RU" sz="1400" dirty="0" smtClean="0"/>
              <a:t>), подавляющее большинство планируют трудоустроиться </a:t>
            </a:r>
            <a:r>
              <a:rPr lang="ru-RU" sz="1400" dirty="0" smtClean="0"/>
              <a:t>на Горьковской железной дороге. Полученные рабочие профессии позволяют сделать это уже сейчас</a:t>
            </a:r>
            <a:r>
              <a:rPr lang="ru-RU" sz="1400" smtClean="0"/>
              <a:t>. </a:t>
            </a:r>
            <a:endParaRPr lang="ru-RU" sz="1400" dirty="0" smtClean="0"/>
          </a:p>
        </p:txBody>
      </p:sp>
      <p:sp>
        <p:nvSpPr>
          <p:cNvPr id="13" name="Заголовок 1">
            <a:extLst>
              <a:ext uri="{FF2B5EF4-FFF2-40B4-BE49-F238E27FC236}">
                <a16:creationId xmlns="" xmlns:a16="http://schemas.microsoft.com/office/drawing/2014/main" id="{6AC6F35D-B17E-4B6D-A62B-6BCDAC86B596}"/>
              </a:ext>
            </a:extLst>
          </p:cNvPr>
          <p:cNvSpPr txBox="1">
            <a:spLocks/>
          </p:cNvSpPr>
          <p:nvPr/>
        </p:nvSpPr>
        <p:spPr>
          <a:xfrm>
            <a:off x="119811" y="856874"/>
            <a:ext cx="2613061" cy="155714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1600" dirty="0">
                <a:solidFill>
                  <a:schemeClr val="bg1"/>
                </a:solidFill>
              </a:rPr>
              <a:t>Работа комиссии по трудоустройству выпускников </a:t>
            </a:r>
            <a:r>
              <a:rPr lang="ru-RU" sz="1600" dirty="0">
                <a:solidFill>
                  <a:schemeClr val="bg1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специальности 23.02.01 Организация перевозок и управление на транспорте (по отраслям)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="" xmlns:a16="http://schemas.microsoft.com/office/drawing/2014/main" id="{80B70BB9-1C6A-41DE-90EA-56481F1CE4FF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871"/>
          <a:stretch/>
        </p:blipFill>
        <p:spPr>
          <a:xfrm>
            <a:off x="3297542" y="4037308"/>
            <a:ext cx="4157472" cy="2572172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75385" y="1202045"/>
            <a:ext cx="3800791" cy="2822693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076176" y="2414015"/>
            <a:ext cx="3017782" cy="40237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0437329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4762</TotalTime>
  <Words>217</Words>
  <Application>Microsoft Office PowerPoint</Application>
  <PresentationFormat>Широкоэкранный</PresentationFormat>
  <Paragraphs>24</Paragraphs>
  <Slides>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</vt:i4>
      </vt:variant>
    </vt:vector>
  </HeadingPairs>
  <TitlesOfParts>
    <vt:vector size="7" baseType="lpstr">
      <vt:lpstr>Arial</vt:lpstr>
      <vt:lpstr>Calibri</vt:lpstr>
      <vt:lpstr>Calibri Light</vt:lpstr>
      <vt:lpstr>Verdana</vt:lpstr>
      <vt:lpstr>Тема Office</vt:lpstr>
      <vt:lpstr>Работа комиссии по трудоустройству выпускников специальности 23.02.01 Организация перевозок и управление на транспорте (по отраслям)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Деятельность СамГУПС  в интересах региональной инновационной площадки</dc:title>
  <dc:creator>user</dc:creator>
  <cp:lastModifiedBy>Сергей Владимирович Фадеев</cp:lastModifiedBy>
  <cp:revision>123</cp:revision>
  <cp:lastPrinted>2021-11-30T13:54:05Z</cp:lastPrinted>
  <dcterms:created xsi:type="dcterms:W3CDTF">2019-12-24T16:22:26Z</dcterms:created>
  <dcterms:modified xsi:type="dcterms:W3CDTF">2022-03-28T10:51:31Z</dcterms:modified>
</cp:coreProperties>
</file>